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71" r:id="rId2"/>
    <p:sldId id="272" r:id="rId3"/>
    <p:sldId id="265" r:id="rId4"/>
    <p:sldId id="264" r:id="rId5"/>
    <p:sldId id="274" r:id="rId6"/>
    <p:sldId id="273" r:id="rId7"/>
    <p:sldId id="263" r:id="rId8"/>
    <p:sldId id="275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814" y="-9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9C0D81-0EBC-414E-8875-C217757265B9}" type="datetimeFigureOut">
              <a:rPr lang="en-US" smtClean="0"/>
              <a:t>3/4/2016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26CCF0-AD5B-40CC-8EBD-02FB8A7735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518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26CCF0-AD5B-40CC-8EBD-02FB8A77358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0780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26CCF0-AD5B-40CC-8EBD-02FB8A77358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078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1885D-48C4-44BB-BC64-B79564523B72}" type="datetime1">
              <a:rPr lang="en-US" smtClean="0"/>
              <a:t>3/4/2016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1DEE7-02DD-4F4D-BE32-AB6479629F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087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33DB6-F0A3-49ED-8B65-5959F7D8B66A}" type="datetime1">
              <a:rPr lang="en-US" smtClean="0"/>
              <a:t>3/4/2016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1DEE7-02DD-4F4D-BE32-AB6479629F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213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1174-F703-4643-A0E7-3930CF4B8D8E}" type="datetime1">
              <a:rPr lang="en-US" smtClean="0"/>
              <a:t>3/4/2016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1DEE7-02DD-4F4D-BE32-AB6479629F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274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4F718-0579-4F04-BDEF-5FE914729145}" type="datetime1">
              <a:rPr lang="en-US" smtClean="0"/>
              <a:t>3/4/2016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1DEE7-02DD-4F4D-BE32-AB6479629F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700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38CB-4EE4-498B-A387-7C8E2473381F}" type="datetime1">
              <a:rPr lang="en-US" smtClean="0"/>
              <a:t>3/4/2016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1DEE7-02DD-4F4D-BE32-AB6479629F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399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04583-9A56-4E99-B734-9B781F925423}" type="datetime1">
              <a:rPr lang="en-US" smtClean="0"/>
              <a:t>3/4/2016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1DEE7-02DD-4F4D-BE32-AB6479629F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890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14D1A-C30B-4BFC-B300-26E2B2B5F91A}" type="datetime1">
              <a:rPr lang="en-US" smtClean="0"/>
              <a:t>3/4/2016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1DEE7-02DD-4F4D-BE32-AB6479629F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8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D0EA8-C247-495B-B185-36B1DAA115D0}" type="datetime1">
              <a:rPr lang="en-US" smtClean="0"/>
              <a:t>3/4/2016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1DEE7-02DD-4F4D-BE32-AB6479629F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849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4B4E0-1E2A-4623-B423-0C4A74280B95}" type="datetime1">
              <a:rPr lang="en-US" smtClean="0"/>
              <a:t>3/4/2016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1DEE7-02DD-4F4D-BE32-AB6479629F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304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C1E68-514A-451B-9818-108086DFAA75}" type="datetime1">
              <a:rPr lang="en-US" smtClean="0"/>
              <a:t>3/4/2016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1DEE7-02DD-4F4D-BE32-AB6479629F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90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0BBF-2637-446B-82D4-36817911F235}" type="datetime1">
              <a:rPr lang="en-US" smtClean="0"/>
              <a:t>3/4/2016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1DEE7-02DD-4F4D-BE32-AB6479629F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835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65769A-F86E-48DA-BA42-567618B713D5}" type="datetime1">
              <a:rPr lang="en-US" smtClean="0"/>
              <a:t>3/4/2016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E1DEE7-02DD-4F4D-BE32-AB6479629F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471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0" y="6400800"/>
            <a:ext cx="9144000" cy="45720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5638800"/>
            <a:ext cx="9144000" cy="118872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            COOLSCULPING ARMS – </a:t>
            </a:r>
            <a:r>
              <a:rPr lang="en-US" sz="2000" b="1" dirty="0" smtClean="0">
                <a:solidFill>
                  <a:schemeClr val="bg1"/>
                </a:solidFill>
              </a:rPr>
              <a:t>4 months after one treatment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1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6" t="26137" r="54081" b="29053"/>
          <a:stretch/>
        </p:blipFill>
        <p:spPr bwMode="auto">
          <a:xfrm>
            <a:off x="76200" y="1432560"/>
            <a:ext cx="4554619" cy="420624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" name="Picture 3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78" t="29503" r="41893" b="24918"/>
          <a:stretch/>
        </p:blipFill>
        <p:spPr bwMode="auto">
          <a:xfrm>
            <a:off x="4759325" y="1447800"/>
            <a:ext cx="4308475" cy="420624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146304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3" name="Content Placeholder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40" r="23412" b="80475"/>
          <a:stretch/>
        </p:blipFill>
        <p:spPr>
          <a:xfrm>
            <a:off x="3514298" y="228600"/>
            <a:ext cx="2115403" cy="8836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984611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0" y="6400800"/>
            <a:ext cx="9144000" cy="45720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5181600"/>
            <a:ext cx="9144000" cy="173736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            COOLSCULPING ARMS – </a:t>
            </a:r>
            <a:r>
              <a:rPr lang="en-US" sz="2000" b="1" dirty="0" smtClean="0">
                <a:solidFill>
                  <a:schemeClr val="bg1"/>
                </a:solidFill>
              </a:rPr>
              <a:t>4 months after one treatment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9144000" cy="146304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3" name="Content Placeholder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40" r="23412" b="80475"/>
          <a:stretch/>
        </p:blipFill>
        <p:spPr>
          <a:xfrm>
            <a:off x="3514298" y="228600"/>
            <a:ext cx="2115403" cy="883693"/>
          </a:xfrm>
          <a:prstGeom prst="rect">
            <a:avLst/>
          </a:prstGeom>
          <a:noFill/>
        </p:spPr>
      </p:pic>
      <p:pic>
        <p:nvPicPr>
          <p:cNvPr id="15" name="Picture 2" descr="P:\COOL SCULPTING\Townsend, Donna\11.7.12 arms\005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4" cstate="print"/>
          <a:srcRect l="17702" t="38213" r="25115"/>
          <a:stretch/>
        </p:blipFill>
        <p:spPr bwMode="auto">
          <a:xfrm>
            <a:off x="0" y="1417320"/>
            <a:ext cx="4586603" cy="38404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pic>
        <p:nvPicPr>
          <p:cNvPr id="16" name="Picture 4" descr="P:\COOL SCULPTING\Townsend, Donna\4.16.13\016.JPG"/>
          <p:cNvPicPr>
            <a:picLocks noGrp="1" noChangeAspect="1" noChangeArrowheads="1"/>
          </p:cNvPicPr>
          <p:nvPr>
            <p:ph sz="quarter" idx="4294967295"/>
          </p:nvPr>
        </p:nvPicPr>
        <p:blipFill rotWithShape="1">
          <a:blip r:embed="rId5" cstate="print"/>
          <a:srcRect l="21988" r="12577" b="26041"/>
          <a:stretch/>
        </p:blipFill>
        <p:spPr bwMode="auto">
          <a:xfrm>
            <a:off x="4613560" y="1426646"/>
            <a:ext cx="4530440" cy="38404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4572000" y="3733800"/>
            <a:ext cx="304800" cy="155448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075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Users\Julie\Documents\Coolsculpting\ARM video\McCurty, Sheri arms CS\McCurty Arms 12.13\12.19.13 002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4" t="9420" r="4871" b="45721"/>
          <a:stretch/>
        </p:blipFill>
        <p:spPr bwMode="auto">
          <a:xfrm>
            <a:off x="381000" y="0"/>
            <a:ext cx="8327571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Julie\Documents\Coolsculpting\ARM video\McCurty, Sheri arms CS\McCurdy, Sheri-8.14\012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8" r="866" b="36722"/>
          <a:stretch/>
        </p:blipFill>
        <p:spPr bwMode="auto">
          <a:xfrm>
            <a:off x="441662" y="3429000"/>
            <a:ext cx="8245138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686800" y="0"/>
            <a:ext cx="457200" cy="685800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14400" y="6133981"/>
            <a:ext cx="86106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COOLSCULPING ARMS – </a:t>
            </a:r>
            <a:r>
              <a:rPr lang="en-US" b="1" dirty="0">
                <a:solidFill>
                  <a:schemeClr val="bg1"/>
                </a:solidFill>
              </a:rPr>
              <a:t>4 months after </a:t>
            </a:r>
            <a:r>
              <a:rPr lang="en-US" b="1" dirty="0" smtClean="0">
                <a:solidFill>
                  <a:schemeClr val="bg1"/>
                </a:solidFill>
              </a:rPr>
              <a:t>upper </a:t>
            </a:r>
            <a:r>
              <a:rPr lang="en-US" b="1" dirty="0">
                <a:solidFill>
                  <a:schemeClr val="bg1"/>
                </a:solidFill>
              </a:rPr>
              <a:t>treatment</a:t>
            </a:r>
          </a:p>
          <a:p>
            <a:endParaRPr lang="en-US" dirty="0" smtClean="0">
              <a:solidFill>
                <a:schemeClr val="bg1"/>
              </a:solidFill>
            </a:endParaRPr>
          </a:p>
        </p:txBody>
      </p:sp>
      <p:pic>
        <p:nvPicPr>
          <p:cNvPr id="8" name="Content Placeholder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40" r="23412" b="80475"/>
          <a:stretch/>
        </p:blipFill>
        <p:spPr>
          <a:xfrm>
            <a:off x="3514298" y="106907"/>
            <a:ext cx="2115403" cy="8836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748500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C:\Users\Julie\Documents\Coolsculpting\ARM video\McCurty, Sheri arms CS\McCurty Arms 12.13\12.19.13 003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1" t="6265" r="8590" b="31555"/>
          <a:stretch/>
        </p:blipFill>
        <p:spPr bwMode="auto">
          <a:xfrm>
            <a:off x="765312" y="0"/>
            <a:ext cx="7769088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Julie\Documents\Coolsculpting\ARM video\McCurty, Sheri arms CS\McCurdy, Sheri-8.14\014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6" t="9694" r="2196" b="39215"/>
          <a:stretch/>
        </p:blipFill>
        <p:spPr bwMode="auto">
          <a:xfrm>
            <a:off x="533400" y="3429000"/>
            <a:ext cx="8260308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-12510" y="0"/>
            <a:ext cx="812610" cy="685800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34400" y="0"/>
            <a:ext cx="609600" cy="685800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8200" y="6362581"/>
            <a:ext cx="80772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COOLSCULPING ARMS – </a:t>
            </a:r>
            <a:r>
              <a:rPr lang="en-US" b="1" dirty="0">
                <a:solidFill>
                  <a:schemeClr val="bg1"/>
                </a:solidFill>
              </a:rPr>
              <a:t>4 months after upper </a:t>
            </a:r>
            <a:r>
              <a:rPr lang="en-US" b="1" dirty="0" smtClean="0">
                <a:solidFill>
                  <a:schemeClr val="bg1"/>
                </a:solidFill>
              </a:rPr>
              <a:t>treatment</a:t>
            </a:r>
            <a:endParaRPr lang="en-US" b="1" dirty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</p:txBody>
      </p:sp>
      <p:pic>
        <p:nvPicPr>
          <p:cNvPr id="8" name="Content Placeholder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40" r="23412" b="80475"/>
          <a:stretch/>
        </p:blipFill>
        <p:spPr>
          <a:xfrm>
            <a:off x="3514298" y="76200"/>
            <a:ext cx="2115403" cy="8836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055136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Julie\Documents\Coolsculpting\ARM video\McCurty, Sheri arms CS\McCurty Arms 12.13\12.19.13 003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88" t="2305" r="8589" b="31555"/>
          <a:stretch/>
        </p:blipFill>
        <p:spPr bwMode="auto">
          <a:xfrm>
            <a:off x="0" y="914400"/>
            <a:ext cx="4571997" cy="594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Julie\Documents\Coolsculpting\ARM video\McCurty, Sheri arms CS\McCurdy, Sheri-8.14\014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61" t="5373" r="2196" b="39215"/>
          <a:stretch/>
        </p:blipFill>
        <p:spPr bwMode="auto">
          <a:xfrm>
            <a:off x="4556349" y="914400"/>
            <a:ext cx="4587651" cy="594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38200" y="152400"/>
            <a:ext cx="80772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COOLSCULPING ARMS – </a:t>
            </a:r>
            <a:r>
              <a:rPr lang="en-US" b="1" dirty="0">
                <a:solidFill>
                  <a:schemeClr val="bg1"/>
                </a:solidFill>
              </a:rPr>
              <a:t>4 months after upper </a:t>
            </a:r>
            <a:r>
              <a:rPr lang="en-US" b="1" dirty="0" smtClean="0">
                <a:solidFill>
                  <a:schemeClr val="bg1"/>
                </a:solidFill>
              </a:rPr>
              <a:t>treatment</a:t>
            </a:r>
            <a:endParaRPr lang="en-US" b="1" dirty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</p:txBody>
      </p:sp>
      <p:pic>
        <p:nvPicPr>
          <p:cNvPr id="8" name="Content Placeholder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40" r="23412" b="80475"/>
          <a:stretch/>
        </p:blipFill>
        <p:spPr>
          <a:xfrm>
            <a:off x="3514298" y="76200"/>
            <a:ext cx="2115403" cy="8836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41083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C:\Users\Julie\Documents\Coolsculpting\ARM video\McCurty, Sheri arms CS\McCurty Arms 12.13\12.19.13 003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2" t="6266" r="63766" b="29492"/>
          <a:stretch/>
        </p:blipFill>
        <p:spPr bwMode="auto">
          <a:xfrm>
            <a:off x="0" y="1600200"/>
            <a:ext cx="4571999" cy="512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Julie\Documents\Coolsculpting\ARM video\McCurty, Sheri arms CS\McCurdy, Sheri-8.14\014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6" t="9694" r="58742" b="37770"/>
          <a:stretch/>
        </p:blipFill>
        <p:spPr bwMode="auto">
          <a:xfrm>
            <a:off x="4489827" y="1600200"/>
            <a:ext cx="4616445" cy="512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-1" y="-83937"/>
            <a:ext cx="9144001" cy="173736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6675120"/>
            <a:ext cx="9144000" cy="18288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8200" y="876181"/>
            <a:ext cx="80772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COOLSCULPING ARMS – </a:t>
            </a:r>
            <a:r>
              <a:rPr lang="en-US" b="1" dirty="0">
                <a:solidFill>
                  <a:schemeClr val="bg1"/>
                </a:solidFill>
              </a:rPr>
              <a:t>4 months after upper </a:t>
            </a:r>
            <a:r>
              <a:rPr lang="en-US" b="1" dirty="0" smtClean="0">
                <a:solidFill>
                  <a:schemeClr val="bg1"/>
                </a:solidFill>
              </a:rPr>
              <a:t>treatment</a:t>
            </a:r>
            <a:endParaRPr lang="en-US" b="1" dirty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</p:txBody>
      </p:sp>
      <p:pic>
        <p:nvPicPr>
          <p:cNvPr id="8" name="Content Placeholder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40" r="23412" b="80475"/>
          <a:stretch/>
        </p:blipFill>
        <p:spPr>
          <a:xfrm>
            <a:off x="3514298" y="76200"/>
            <a:ext cx="2115403" cy="8836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060299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C:\Users\Julie\Documents\Coolsculpting\ARM video\McCurty, Sheri arms CS\McCurty Arms 12.13\12.19.13 004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9" r="39680" b="11729"/>
          <a:stretch/>
        </p:blipFill>
        <p:spPr bwMode="auto">
          <a:xfrm>
            <a:off x="0" y="655320"/>
            <a:ext cx="4637237" cy="576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Julie\Documents\Coolsculpting\ARM video\McCurty, Sheri arms CS\McCurdy, Sheri-8.14\033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9" t="2211" r="43403" b="9026"/>
          <a:stretch/>
        </p:blipFill>
        <p:spPr bwMode="auto">
          <a:xfrm>
            <a:off x="4648200" y="685800"/>
            <a:ext cx="4495800" cy="576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73152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6400800"/>
            <a:ext cx="9144000" cy="45720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4400" y="6286381"/>
            <a:ext cx="83820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COOLSCULPING ARMS – </a:t>
            </a:r>
            <a:r>
              <a:rPr lang="en-US" b="1" dirty="0">
                <a:solidFill>
                  <a:schemeClr val="bg1"/>
                </a:solidFill>
              </a:rPr>
              <a:t>4 months after upper </a:t>
            </a:r>
            <a:r>
              <a:rPr lang="en-US" b="1" dirty="0" smtClean="0">
                <a:solidFill>
                  <a:schemeClr val="bg1"/>
                </a:solidFill>
              </a:rPr>
              <a:t>treatment</a:t>
            </a:r>
            <a:endParaRPr lang="en-US" b="1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8" name="Content Placeholder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40" r="23412" b="80475"/>
          <a:stretch/>
        </p:blipFill>
        <p:spPr>
          <a:xfrm>
            <a:off x="3514298" y="152400"/>
            <a:ext cx="2115403" cy="8836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126419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C:\Users\Julie\Documents\Coolsculpting\ARM video\McCurty, Sheri arms CS\McCurty Arms 12.13\12.19.13 004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9" t="14910" r="52861" b="36221"/>
          <a:stretch/>
        </p:blipFill>
        <p:spPr bwMode="auto">
          <a:xfrm>
            <a:off x="0" y="1937982"/>
            <a:ext cx="4624446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Julie\Documents\Coolsculpting\ARM video\McCurty, Sheri arms CS\McCurdy, Sheri-8.14\033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7" t="16020" r="53718" b="34334"/>
          <a:stretch/>
        </p:blipFill>
        <p:spPr bwMode="auto">
          <a:xfrm>
            <a:off x="4572001" y="1981200"/>
            <a:ext cx="45720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201168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6035040"/>
            <a:ext cx="9144000" cy="82296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4400" y="1219200"/>
            <a:ext cx="83820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COOLSCULPING ARMS – </a:t>
            </a:r>
            <a:r>
              <a:rPr lang="en-US" b="1" dirty="0">
                <a:solidFill>
                  <a:schemeClr val="bg1"/>
                </a:solidFill>
              </a:rPr>
              <a:t>4 months after upper </a:t>
            </a:r>
            <a:r>
              <a:rPr lang="en-US" b="1" dirty="0" smtClean="0">
                <a:solidFill>
                  <a:schemeClr val="bg1"/>
                </a:solidFill>
              </a:rPr>
              <a:t>treatment</a:t>
            </a:r>
            <a:endParaRPr lang="en-US" b="1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8" name="Content Placeholder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40" r="23412" b="80475"/>
          <a:stretch/>
        </p:blipFill>
        <p:spPr>
          <a:xfrm>
            <a:off x="3514298" y="152400"/>
            <a:ext cx="2115403" cy="8836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078183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68</Words>
  <Application>Microsoft Office PowerPoint</Application>
  <PresentationFormat>On-screen Show (4:3)</PresentationFormat>
  <Paragraphs>10</Paragraphs>
  <Slides>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Julie</dc:creator>
  <cp:lastModifiedBy>Julie Reil</cp:lastModifiedBy>
  <cp:revision>28</cp:revision>
  <dcterms:created xsi:type="dcterms:W3CDTF">2014-09-07T16:11:41Z</dcterms:created>
  <dcterms:modified xsi:type="dcterms:W3CDTF">2016-03-04T18:08:54Z</dcterms:modified>
</cp:coreProperties>
</file>